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</p:sldIdLst>
  <p:sldSz cx="10080625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2F6"/>
    <a:srgbClr val="F2F8FC"/>
    <a:srgbClr val="D7ECF9"/>
    <a:srgbClr val="EAF2FA"/>
    <a:srgbClr val="373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530264"/>
            <a:ext cx="7560469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1701796"/>
            <a:ext cx="7560469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4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53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172505"/>
            <a:ext cx="217363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172505"/>
            <a:ext cx="6394896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94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807773"/>
            <a:ext cx="86945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2168309"/>
            <a:ext cx="86945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82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3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4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72505"/>
            <a:ext cx="8694539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794272"/>
            <a:ext cx="4264576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1183532"/>
            <a:ext cx="4264576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794272"/>
            <a:ext cx="4285579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1183532"/>
            <a:ext cx="4285579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63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97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8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466513"/>
            <a:ext cx="510331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116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466513"/>
            <a:ext cx="510331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4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172505"/>
            <a:ext cx="86945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862523"/>
            <a:ext cx="86945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3003082"/>
            <a:ext cx="340221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81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feguard tower on a beach&#10;&#10;AI-generated content may be incorrect.">
            <a:extLst>
              <a:ext uri="{FF2B5EF4-FFF2-40B4-BE49-F238E27FC236}">
                <a16:creationId xmlns:a16="http://schemas.microsoft.com/office/drawing/2014/main" id="{49E7DB1B-CF9A-41A9-7108-5E456B80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84" y="0"/>
            <a:ext cx="4962941" cy="3256978"/>
          </a:xfrm>
          <a:prstGeom prst="rect">
            <a:avLst/>
          </a:prstGeom>
        </p:spPr>
      </p:pic>
      <p:pic>
        <p:nvPicPr>
          <p:cNvPr id="20" name="Picture 19" descr="A lifeguard tower on a beach&#10;&#10;AI-generated content may be incorrect.">
            <a:extLst>
              <a:ext uri="{FF2B5EF4-FFF2-40B4-BE49-F238E27FC236}">
                <a16:creationId xmlns:a16="http://schemas.microsoft.com/office/drawing/2014/main" id="{7415BB0E-B4AA-B1F5-B98C-64B5DEDFD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17684" cy="325697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BBDB9-897F-4F6A-F5DA-B116FA8B2901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85000"/>
                  <a:alpha val="58000"/>
                </a:schemeClr>
              </a:gs>
              <a:gs pos="57000">
                <a:schemeClr val="bg1">
                  <a:alpha val="86000"/>
                </a:schemeClr>
              </a:gs>
              <a:gs pos="40000">
                <a:srgbClr val="F2F8FC"/>
              </a:gs>
              <a:gs pos="71000">
                <a:schemeClr val="bg1">
                  <a:alpha val="37000"/>
                </a:schemeClr>
              </a:gs>
              <a:gs pos="96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FCEEB-5269-3670-69EA-05CEE15F856D}"/>
              </a:ext>
            </a:extLst>
          </p:cNvPr>
          <p:cNvGrpSpPr/>
          <p:nvPr/>
        </p:nvGrpSpPr>
        <p:grpSpPr>
          <a:xfrm>
            <a:off x="687340" y="2124528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4021DF-5FB0-4722-F174-62AB644335D5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D3FF211-A2F8-675D-1954-334F48F9E6E2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8B90C789-736A-F631-6896-A795CF99F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FF0B5CE-86A3-2053-C0EE-E13A4D652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5239" y="2120584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9C632A-B580-A530-61A8-A919E63730FE}"/>
              </a:ext>
            </a:extLst>
          </p:cNvPr>
          <p:cNvSpPr txBox="1"/>
          <p:nvPr/>
        </p:nvSpPr>
        <p:spPr>
          <a:xfrm>
            <a:off x="240897" y="595938"/>
            <a:ext cx="528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Outlier Detection Using Distribution Fitting in Univariate Datasets</a:t>
            </a:r>
            <a:endParaRPr lang="en-NL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7F554-285B-2F56-8208-08BBD7E955D8}"/>
              </a:ext>
            </a:extLst>
          </p:cNvPr>
          <p:cNvSpPr txBox="1"/>
          <p:nvPr/>
        </p:nvSpPr>
        <p:spPr>
          <a:xfrm>
            <a:off x="240897" y="1369727"/>
            <a:ext cx="4406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how to detect outliers using Probability Density Functions: Fast and lightweight models with explainable results.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76406-D770-6D73-DF52-FDFAE6E00D64}"/>
              </a:ext>
            </a:extLst>
          </p:cNvPr>
          <p:cNvSpPr txBox="1"/>
          <p:nvPr/>
        </p:nvSpPr>
        <p:spPr>
          <a:xfrm>
            <a:off x="1117239" y="2506008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519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34E9-3390-0777-7CE1-25BED0B2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each with a body of water and a house&#10;&#10;AI-generated content may be incorrect.">
            <a:extLst>
              <a:ext uri="{FF2B5EF4-FFF2-40B4-BE49-F238E27FC236}">
                <a16:creationId xmlns:a16="http://schemas.microsoft.com/office/drawing/2014/main" id="{CF92A218-4ABF-F527-B4F2-66EC4F41F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-1046"/>
            <a:ext cx="4313903" cy="3240088"/>
          </a:xfrm>
          <a:prstGeom prst="rect">
            <a:avLst/>
          </a:prstGeom>
        </p:spPr>
      </p:pic>
      <p:pic>
        <p:nvPicPr>
          <p:cNvPr id="5" name="Picture 4" descr="A beach with a body of water and a house&#10;&#10;AI-generated content may be incorrect.">
            <a:extLst>
              <a:ext uri="{FF2B5EF4-FFF2-40B4-BE49-F238E27FC236}">
                <a16:creationId xmlns:a16="http://schemas.microsoft.com/office/drawing/2014/main" id="{B6673100-199B-91A8-39C7-8D389E667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02" y="0"/>
            <a:ext cx="5766723" cy="32400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7AF7F9-4887-8D73-DA5D-0B5912892369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85000"/>
                  <a:alpha val="77000"/>
                </a:schemeClr>
              </a:gs>
              <a:gs pos="85000">
                <a:srgbClr val="F8F8F8">
                  <a:alpha val="58000"/>
                </a:srgbClr>
              </a:gs>
              <a:gs pos="4900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BB33A-6BB4-D0C2-76F3-FC15FF235C09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0E6085-841D-48E2-E1C5-AB5B45018D43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9899A55-58AE-0EBE-E3B6-8CAEA13E252E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2CD5BE6D-CEA1-FB52-E54A-FD1649045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13F621-5409-34DC-D6AA-8D04335D0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56CA6D-B6B8-A16A-ED27-43BB6F9573AF}"/>
              </a:ext>
            </a:extLst>
          </p:cNvPr>
          <p:cNvSpPr txBox="1"/>
          <p:nvPr/>
        </p:nvSpPr>
        <p:spPr>
          <a:xfrm>
            <a:off x="249736" y="381031"/>
            <a:ext cx="5332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Starters Guide To Learn Generating Synthetic Data: Sampling From Univariate Distributions</a:t>
            </a:r>
            <a:endParaRPr lang="en-NL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8B6EC-5046-0815-E43B-76D388E85F29}"/>
              </a:ext>
            </a:extLst>
          </p:cNvPr>
          <p:cNvSpPr txBox="1"/>
          <p:nvPr/>
        </p:nvSpPr>
        <p:spPr>
          <a:xfrm>
            <a:off x="249736" y="1443519"/>
            <a:ext cx="500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how to generate synthetic data when real-world data is scarce or when only expert knowledge is available. A practical guide combining theory, code, and real applications.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C66A-0FA5-AC8E-4154-974D1D017195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17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D4A7-F7A7-A873-E442-DAF8731F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wavy shapes&#10;&#10;AI-generated content may be incorrect.">
            <a:extLst>
              <a:ext uri="{FF2B5EF4-FFF2-40B4-BE49-F238E27FC236}">
                <a16:creationId xmlns:a16="http://schemas.microsoft.com/office/drawing/2014/main" id="{C7D1A8C1-7C3F-691C-86F0-44B894D04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4"/>
          <a:stretch>
            <a:fillRect/>
          </a:stretch>
        </p:blipFill>
        <p:spPr>
          <a:xfrm>
            <a:off x="5266292" y="0"/>
            <a:ext cx="4845753" cy="3240088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blue and white wavy shapes&#10;&#10;AI-generated content may be incorrect.">
            <a:extLst>
              <a:ext uri="{FF2B5EF4-FFF2-40B4-BE49-F238E27FC236}">
                <a16:creationId xmlns:a16="http://schemas.microsoft.com/office/drawing/2014/main" id="{B4B3D2DB-A042-A74D-BBAF-AEF16263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24"/>
          <a:stretch>
            <a:fillRect/>
          </a:stretch>
        </p:blipFill>
        <p:spPr>
          <a:xfrm flipH="1">
            <a:off x="-4" y="-1046"/>
            <a:ext cx="5266295" cy="3240088"/>
          </a:xfrm>
          <a:prstGeom prst="rect">
            <a:avLst/>
          </a:prstGeom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569EAD-9D7D-BDBA-C227-0ABF751DEFF0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37933">
                <a:srgbClr val="000000">
                  <a:alpha val="34000"/>
                </a:srgbClr>
              </a:gs>
              <a:gs pos="0">
                <a:schemeClr val="tx1">
                  <a:lumMod val="100000"/>
                  <a:alpha val="30000"/>
                </a:schemeClr>
              </a:gs>
              <a:gs pos="76000">
                <a:schemeClr val="tx1">
                  <a:alpha val="36000"/>
                  <a:lumMod val="100000"/>
                </a:schemeClr>
              </a:gs>
              <a:gs pos="51000">
                <a:schemeClr val="tx1">
                  <a:lumMod val="100000"/>
                  <a:alpha val="89000"/>
                </a:schemeClr>
              </a:gs>
              <a:gs pos="100000">
                <a:schemeClr val="bg1"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365B9FD1-6A3B-E50C-F2BF-E1B76B7762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64110-0638-4371-AC1A-8639F6B7EC79}"/>
              </a:ext>
            </a:extLst>
          </p:cNvPr>
          <p:cNvSpPr txBox="1"/>
          <p:nvPr/>
        </p:nvSpPr>
        <p:spPr>
          <a:xfrm>
            <a:off x="249736" y="381031"/>
            <a:ext cx="5332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Starters Guide To Learn Generating Synthetic Data: Sampling From Univariate Distributions</a:t>
            </a:r>
            <a:endParaRPr lang="en-NL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E94DA4-96B1-598D-514D-71953102EEEA}"/>
              </a:ext>
            </a:extLst>
          </p:cNvPr>
          <p:cNvSpPr txBox="1"/>
          <p:nvPr/>
        </p:nvSpPr>
        <p:spPr>
          <a:xfrm>
            <a:off x="249736" y="1443519"/>
            <a:ext cx="5000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how to generate synthetic data when real-world data is scarce or when only expert knowledge is available. A practical guide combining theory, code, and real applications.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DB843A-8B77-FC1C-220A-9501E09E846A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D09DCF-0B03-E098-3782-E1CD259D4ADC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764CD7D-5ADA-7AA6-09C2-C0B0F15255DA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02CD9E-C4D2-197C-B5D8-B112F60838C1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472949A-DE8F-D8FC-93AD-021C25A7F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9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120</Words>
  <Application>Microsoft Office PowerPoint</Application>
  <PresentationFormat>Custom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T</dc:creator>
  <cp:lastModifiedBy>E T</cp:lastModifiedBy>
  <cp:revision>8</cp:revision>
  <dcterms:created xsi:type="dcterms:W3CDTF">2025-08-26T18:33:52Z</dcterms:created>
  <dcterms:modified xsi:type="dcterms:W3CDTF">2025-08-29T17:27:23Z</dcterms:modified>
</cp:coreProperties>
</file>